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3"/>
  </p:handoutMasterIdLst>
  <p:sldIdLst>
    <p:sldId id="256" r:id="rId2"/>
    <p:sldId id="265" r:id="rId3"/>
    <p:sldId id="257" r:id="rId4"/>
    <p:sldId id="266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7077075" cy="8955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6F0A24-7592-4204-9DD2-6CAA4B68F25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05825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505825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63B32-FCE4-4EB1-A461-D9095E940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F28BFC9-A9C9-4D12-860B-2F8CA66FAF2A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3381A9-A596-47CB-A6D5-A8400CD976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President Hoover </a:t>
            </a:r>
            <a:br>
              <a:rPr lang="en-US" dirty="0" smtClean="0"/>
            </a:br>
            <a:r>
              <a:rPr lang="en-US" dirty="0" smtClean="0"/>
              <a:t>&amp; the Great Depression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Hoovervilles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Shanty-towns that arose throughout five major areas in the US due to the amount of people without homes</a:t>
            </a:r>
          </a:p>
          <a:p>
            <a:r>
              <a:rPr lang="en-US" dirty="0" smtClean="0"/>
              <a:t>These were named for and blamed on President Hoover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Bonus Army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Veterans of WWI suffered greatly during the Great Depression</a:t>
            </a:r>
          </a:p>
          <a:p>
            <a:r>
              <a:rPr lang="en-US" dirty="0" smtClean="0"/>
              <a:t>1924- before the Depression- Congress had passed the Bonus Bill; this said that all WWI veterans </a:t>
            </a:r>
            <a:r>
              <a:rPr lang="en-US" smtClean="0"/>
              <a:t>dwould</a:t>
            </a:r>
            <a:r>
              <a:rPr lang="en-US" dirty="0" smtClean="0"/>
              <a:t> receive payments, an the money would be put into a fund until 1945.  </a:t>
            </a:r>
          </a:p>
          <a:p>
            <a:r>
              <a:rPr lang="en-US" dirty="0" smtClean="0"/>
              <a:t>The depression really hurt many veterans, so they demanded the money right away.</a:t>
            </a:r>
          </a:p>
          <a:p>
            <a:r>
              <a:rPr lang="en-US" dirty="0" smtClean="0"/>
              <a:t>Congress passed a bill to loan veterans up to 50% of their money.  </a:t>
            </a:r>
          </a:p>
          <a:p>
            <a:r>
              <a:rPr lang="en-US" dirty="0" smtClean="0"/>
              <a:t>Veterans were so angry that they marched on Washington and protested; they did not receive their money and a riot began.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Look back at your timeline.  When was President Hoover elected?  What major events happened during his presidency?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Role of Government, according to Hoover: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Hoover believed in Laissez-faire government. </a:t>
            </a:r>
          </a:p>
          <a:p>
            <a:pPr>
              <a:buNone/>
            </a:pPr>
            <a:r>
              <a:rPr lang="en-US" sz="3200" dirty="0" smtClean="0"/>
              <a:t> </a:t>
            </a:r>
          </a:p>
          <a:p>
            <a:r>
              <a:rPr lang="en-US" sz="3200" u="sng" dirty="0" smtClean="0"/>
              <a:t>Laissez-faire</a:t>
            </a:r>
            <a:r>
              <a:rPr lang="en-US" sz="3200" dirty="0" smtClean="0"/>
              <a:t> is a French term meaning “hands-off”.  This means that government does not implement policies </a:t>
            </a:r>
            <a:r>
              <a:rPr lang="en-US" sz="3200" dirty="0" smtClean="0"/>
              <a:t>to </a:t>
            </a:r>
            <a:r>
              <a:rPr lang="en-US" sz="3200" dirty="0" smtClean="0"/>
              <a:t>deal with economic problems; it just lets the markets work themselves out.</a:t>
            </a:r>
            <a:endParaRPr lang="en-US" sz="32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Hoover</a:t>
            </a:r>
            <a:endParaRPr lang="en-US" dirty="0"/>
          </a:p>
        </p:txBody>
      </p:sp>
      <p:pic>
        <p:nvPicPr>
          <p:cNvPr id="1026" name="Picture 2" descr="http://www.nps.gov/heho/historyculture/images/herbet_hoover_415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295400"/>
            <a:ext cx="3952875" cy="5229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Hoover’s Trade Policy: Smoot-Hawley Tariff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Hoover tried to protect American production by getting Congress to pass the Smoot-Hawley Tariff in 1930, right after the crash of the stock market.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Smoot-Hawley </a:t>
            </a:r>
            <a:r>
              <a:rPr lang="en-US" dirty="0" err="1" smtClean="0"/>
              <a:t>Tarriff</a:t>
            </a:r>
            <a:r>
              <a:rPr lang="en-US" dirty="0" smtClean="0"/>
              <a:t> was supposed to: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Protect farmers through high tariffs, so things from other countries could not be imported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Protect American production of goods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Essentially </a:t>
            </a:r>
            <a:r>
              <a:rPr lang="en-US" i="1" dirty="0" smtClean="0"/>
              <a:t>force</a:t>
            </a:r>
            <a:r>
              <a:rPr lang="en-US" dirty="0" smtClean="0"/>
              <a:t> people to buy American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Hoover’s Business Policy: Laissez-Faire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Hoover also believed in a “hands-off” policy when it came to how businesses were run</a:t>
            </a:r>
          </a:p>
          <a:p>
            <a:r>
              <a:rPr lang="en-US" sz="3200" dirty="0" smtClean="0"/>
              <a:t>He initially did not support those who were out of work because he feared that Americans would become lazy</a:t>
            </a:r>
          </a:p>
          <a:p>
            <a:r>
              <a:rPr lang="en-US" sz="3200" dirty="0" smtClean="0"/>
              <a:t>Many became resentful towards Hoover because he did not help them like they hoped he would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Finance Corporation (RFC)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Hoover believed providing money to American businesses was the best solution, so he established the RFC in 1932.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RFC:</a:t>
            </a:r>
          </a:p>
          <a:p>
            <a:r>
              <a:rPr lang="en-US" dirty="0" smtClean="0"/>
              <a:t>Loaned money to businesses and banks to keep them in operation</a:t>
            </a:r>
          </a:p>
          <a:p>
            <a:r>
              <a:rPr lang="en-US" dirty="0" smtClean="0"/>
              <a:t>Saved many corporations</a:t>
            </a:r>
          </a:p>
          <a:p>
            <a:r>
              <a:rPr lang="en-US" dirty="0" smtClean="0"/>
              <a:t>Spent money on public works projects, like building hospitals, roads, and schools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Hoover &amp; Farming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Agricultural Marketing Act was passed in 1929.  This established the Federal Farm Board, which bought surplus crops and made prices of farm products go up.</a:t>
            </a:r>
          </a:p>
          <a:p>
            <a:r>
              <a:rPr lang="en-US" dirty="0" smtClean="0"/>
              <a:t>This plan ultimately failed and the Federal Farm Board spent nearly $180 million before it was ended in 1933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Hoover &amp; Housing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Hoover tried to give indirect aid to homeowners who were at risk of losing their homes</a:t>
            </a:r>
          </a:p>
          <a:p>
            <a:r>
              <a:rPr lang="en-US" dirty="0" smtClean="0"/>
              <a:t>In 1932- he supported the Federal Home Loan Bank Act, which provided money to banks, financial institutions, and insurance companies to provide mortgages.</a:t>
            </a:r>
          </a:p>
          <a:p>
            <a:r>
              <a:rPr lang="en-US" dirty="0" smtClean="0"/>
              <a:t>Hoover did this in order to decrease the amount of foreclosures on homes.  </a:t>
            </a:r>
          </a:p>
          <a:p>
            <a:r>
              <a:rPr lang="en-US" dirty="0" smtClean="0"/>
              <a:t>Many people claimed that this was, “too little, too late”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1452</TotalTime>
  <Words>504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President Hoover  &amp; the Great Depression</vt:lpstr>
      <vt:lpstr>Warm-up</vt:lpstr>
      <vt:lpstr>The Role of Government, according to Hoover:</vt:lpstr>
      <vt:lpstr>Hoover</vt:lpstr>
      <vt:lpstr>Hoover’s Trade Policy: Smoot-Hawley Tariff</vt:lpstr>
      <vt:lpstr>Hoover’s Business Policy: Laissez-Faire</vt:lpstr>
      <vt:lpstr>Reconstruction Finance Corporation (RFC)</vt:lpstr>
      <vt:lpstr>Hoover &amp; Farming</vt:lpstr>
      <vt:lpstr>Hoover &amp; Housing</vt:lpstr>
      <vt:lpstr>Hoovervilles</vt:lpstr>
      <vt:lpstr>The Bonus Army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President Hoover  &amp; the Great Depression</dc:title>
  <dc:creator>Sejal</dc:creator>
  <cp:lastModifiedBy>Sejal</cp:lastModifiedBy>
  <cp:revision>13</cp:revision>
  <dcterms:created xsi:type="dcterms:W3CDTF">2009-12-08T21:54:56Z</dcterms:created>
  <dcterms:modified xsi:type="dcterms:W3CDTF">2010-02-23T20:04:27Z</dcterms:modified>
</cp:coreProperties>
</file>